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93" y="62"/>
      </p:cViewPr>
      <p:guideLst>
        <p:guide orient="horz" pos="4224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03E67-5427-4260-B62A-5770CE0A55F7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83497-370A-4769-952C-4A01B6A4B64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6344" y="1634427"/>
            <a:ext cx="5897880" cy="2387600"/>
          </a:xfrm>
        </p:spPr>
        <p:txBody>
          <a:bodyPr anchor="ctr">
            <a:noAutofit/>
          </a:bodyPr>
          <a:lstStyle>
            <a:lvl1pPr algn="l">
              <a:defRPr sz="2800" b="1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6344" y="4114102"/>
            <a:ext cx="5897880" cy="165576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13341"/>
            <a:ext cx="3309421" cy="7048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61" y="0"/>
            <a:ext cx="9773989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6345" y="1709738"/>
            <a:ext cx="6117335" cy="285273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6345" y="4589463"/>
            <a:ext cx="6117335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" y="546291"/>
            <a:ext cx="2778749" cy="6559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8" y="546291"/>
            <a:ext cx="2216920" cy="70489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793" y="603914"/>
            <a:ext cx="3309421" cy="7048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838200" y="365125"/>
            <a:ext cx="0" cy="1325563"/>
          </a:xfrm>
          <a:prstGeom prst="line">
            <a:avLst/>
          </a:prstGeom>
          <a:ln w="12700">
            <a:solidFill>
              <a:srgbClr val="51A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Дата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Иванов Иван Иванович, группа 11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6311900"/>
            <a:ext cx="12191976" cy="546100"/>
          </a:xfrm>
          <a:prstGeom prst="rect">
            <a:avLst/>
          </a:prstGeom>
          <a:solidFill>
            <a:srgbClr val="008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BDE8E-1A21-4D39-9CDA-17B1B51844FA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689BC-BCE1-425E-82F2-6B89184EE8F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Импортонезависимая автоматизированная система оперативного управления перевозками</a:t>
            </a:r>
            <a:endParaRPr lang="ru-RU" sz="2400" b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6343" y="3303639"/>
            <a:ext cx="4095825" cy="2703871"/>
          </a:xfrm>
        </p:spPr>
        <p:txBody>
          <a:bodyPr/>
          <a:lstStyle/>
          <a:p>
            <a:pPr>
              <a:lnSpc>
                <a:spcPct val="50000"/>
              </a:lnSpc>
            </a:pPr>
            <a:endParaRPr lang="ru-RU" b="1" dirty="0">
              <a:solidFill>
                <a:schemeClr val="accent4">
                  <a:lumMod val="50000"/>
                </a:schemeClr>
              </a:solidFill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ru-RU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charset="0"/>
              </a:rPr>
              <a:t>Бригада, УИС-111</a:t>
            </a:r>
          </a:p>
          <a:p>
            <a:pPr>
              <a:lnSpc>
                <a:spcPct val="50000"/>
              </a:lnSpc>
            </a:pPr>
            <a:r>
              <a:rPr lang="ru-RU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charset="0"/>
              </a:rPr>
              <a:t>Участники команды: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Губин Артём, Исаков Руслан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Кулигин Александр, </a:t>
            </a:r>
            <a:r>
              <a:rPr lang="ru-RU" b="1" dirty="0" err="1">
                <a:solidFill>
                  <a:schemeClr val="accent4">
                    <a:lumMod val="50000"/>
                  </a:schemeClr>
                </a:solidFill>
              </a:rPr>
              <a:t>Аббясов</a:t>
            </a:r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 Владислав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Белоусов Петр, Пекарский Александр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Носов Дмитрий</a:t>
            </a:r>
          </a:p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charset="0"/>
              </a:rPr>
              <a:t>Руководитель проекта</a:t>
            </a:r>
          </a:p>
          <a:p>
            <a:pPr>
              <a:lnSpc>
                <a:spcPct val="50000"/>
              </a:lnSpc>
            </a:pPr>
            <a:r>
              <a:rPr lang="ru-RU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charset="0"/>
              </a:rPr>
              <a:t>Нуждин Олег Олегович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6200000">
            <a:off x="8405891" y="1646175"/>
            <a:ext cx="6331442" cy="3039092"/>
          </a:xfrm>
          <a:prstGeom prst="rect">
            <a:avLst/>
          </a:prstGeom>
        </p:spPr>
      </p:pic>
      <p:pic>
        <p:nvPicPr>
          <p:cNvPr id="15" name="Объект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2184" y="640955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03486F61-66B4-04A1-7A6E-245F9F25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  <a:latin typeface="+mn-lt"/>
              </a:rPr>
              <a:t>Сбор информации. Единый ресурс.</a:t>
            </a:r>
          </a:p>
        </p:txBody>
      </p:sp>
      <p:pic>
        <p:nvPicPr>
          <p:cNvPr id="13" name="Рисунок 12" descr="Изображение выглядит как Графика, снимок экрана, Шрифт, белый">
            <a:extLst>
              <a:ext uri="{FF2B5EF4-FFF2-40B4-BE49-F238E27FC236}">
                <a16:creationId xmlns:a16="http://schemas.microsoft.com/office/drawing/2014/main" id="{4984EE34-0DC4-3541-C9F3-13E1850E7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8"/>
            <a:ext cx="2981741" cy="36009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710" y="366216"/>
            <a:ext cx="10515600" cy="1325563"/>
          </a:xfrm>
        </p:spPr>
        <p:txBody>
          <a:bodyPr>
            <a:normAutofit/>
          </a:bodyPr>
          <a:lstStyle/>
          <a:p>
            <a:r>
              <a:rPr lang="ru-RU" altLang="en-US" sz="3600" dirty="0">
                <a:latin typeface="Times New Roman" panose="02020603050405020304" charset="0"/>
                <a:cs typeface="Times New Roman" panose="02020603050405020304" charset="0"/>
              </a:rPr>
              <a:t>Диаграмма </a:t>
            </a:r>
            <a:r>
              <a:rPr lang="ru-RU" altLang="en-US" sz="3600" dirty="0" err="1">
                <a:latin typeface="Times New Roman" panose="02020603050405020304" charset="0"/>
                <a:cs typeface="Times New Roman" panose="02020603050405020304" charset="0"/>
              </a:rPr>
              <a:t>Ганта</a:t>
            </a:r>
            <a:endParaRPr lang="en-US" alt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pic>
        <p:nvPicPr>
          <p:cNvPr id="20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pic>
        <p:nvPicPr>
          <p:cNvPr id="20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3ABBF5FA-86CE-09DA-13E4-3DC4A997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70C0"/>
                </a:solidFill>
                <a:latin typeface="+mn-lt"/>
              </a:rPr>
              <a:t>Создание тестового накопителя</a:t>
            </a:r>
          </a:p>
        </p:txBody>
      </p:sp>
      <p:pic>
        <p:nvPicPr>
          <p:cNvPr id="37" name="Рисунок 36" descr="Изображение выглядит как текст, снимок экрана, Шрифт, число">
            <a:extLst>
              <a:ext uri="{FF2B5EF4-FFF2-40B4-BE49-F238E27FC236}">
                <a16:creationId xmlns:a16="http://schemas.microsoft.com/office/drawing/2014/main" id="{1CCCEF9D-CA5B-E265-D655-572D0118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219" y="1593837"/>
            <a:ext cx="3988624" cy="4527033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Графика, символ, снимок экрана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24988EE-1D7D-53BA-017C-0D44A6FB9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69" y="2000050"/>
            <a:ext cx="2831189" cy="28578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7660B8B-5853-ACD7-5C06-F4F0B9E88A0C}"/>
              </a:ext>
            </a:extLst>
          </p:cNvPr>
          <p:cNvSpPr txBox="1"/>
          <p:nvPr/>
        </p:nvSpPr>
        <p:spPr>
          <a:xfrm>
            <a:off x="4945625" y="1694790"/>
            <a:ext cx="219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Пример работы: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Создание телеграмм бота </a:t>
            </a:r>
            <a:r>
              <a:rPr lang="en-US" sz="32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Vector</a:t>
            </a:r>
            <a:endParaRPr lang="ru-RU" sz="3200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167311"/>
            <a:ext cx="1040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itchFamily="2" charset="0"/>
              </a:rPr>
              <a:t> 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pic>
        <p:nvPicPr>
          <p:cNvPr id="20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33" name="Рисунок 32" descr="Изображение выглядит как часы, Графика, дизайн">
            <a:extLst>
              <a:ext uri="{FF2B5EF4-FFF2-40B4-BE49-F238E27FC236}">
                <a16:creationId xmlns:a16="http://schemas.microsoft.com/office/drawing/2014/main" id="{A581272E-9C12-B925-174B-F88ABCDA0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24368"/>
            <a:ext cx="3232134" cy="3242943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текст, Мультимедийное программное обеспечение, дисплей">
            <a:extLst>
              <a:ext uri="{FF2B5EF4-FFF2-40B4-BE49-F238E27FC236}">
                <a16:creationId xmlns:a16="http://schemas.microsoft.com/office/drawing/2014/main" id="{1AEC0B74-CA00-E61B-578A-F0E9C8792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1834" y="1690688"/>
            <a:ext cx="3511966" cy="4423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BC5872-95AF-7D2C-2FF5-F60BB768EE5E}"/>
              </a:ext>
            </a:extLst>
          </p:cNvPr>
          <p:cNvSpPr txBox="1"/>
          <p:nvPr/>
        </p:nvSpPr>
        <p:spPr>
          <a:xfrm>
            <a:off x="5418949" y="1690688"/>
            <a:ext cx="198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Пример работы: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altLang="en-US" sz="3600" dirty="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Создание дистанционного курса:</a:t>
            </a:r>
            <a:endParaRPr lang="en-US" altLang="en-US" sz="3600" dirty="0">
              <a:solidFill>
                <a:srgbClr val="0070C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ru-RU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  <p:pic>
        <p:nvPicPr>
          <p:cNvPr id="4" name="Рисунок 3" descr="Изображение выглядит как Графика, символ, графический дизайн, снимок экрана">
            <a:extLst>
              <a:ext uri="{FF2B5EF4-FFF2-40B4-BE49-F238E27FC236}">
                <a16:creationId xmlns:a16="http://schemas.microsoft.com/office/drawing/2014/main" id="{DFC5B4AB-EACB-C606-B410-10557E131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293984" cy="33321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alt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91830" y="6394311"/>
            <a:ext cx="288151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Студент:</a:t>
            </a:r>
            <a:endParaRPr lang="ru-RU" sz="1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Кулигин Александр Андреевич, группа УИС-111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ru-RU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alt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5" y="6362677"/>
            <a:ext cx="1893079" cy="4468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32184" y="6394311"/>
            <a:ext cx="45596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Импортонезависимая автоматизированная система оперативного управления перевозками</a:t>
            </a:r>
            <a:endParaRPr lang="ru-RU" sz="1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633634" y="6380852"/>
            <a:ext cx="4054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  <a:endParaRPr lang="ru-RU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Объект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6" y="6338773"/>
            <a:ext cx="685696" cy="5192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4" y="6327643"/>
            <a:ext cx="431278" cy="4989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4817" y="2862262"/>
            <a:ext cx="6117335" cy="1133475"/>
          </a:xfrm>
        </p:spPr>
        <p:txBody>
          <a:bodyPr/>
          <a:lstStyle/>
          <a:p>
            <a:pPr algn="ctr"/>
            <a:endParaRPr lang="ru-RU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23455C"/>
      </a:dk2>
      <a:lt2>
        <a:srgbClr val="E7E6E6"/>
      </a:lt2>
      <a:accent1>
        <a:srgbClr val="51A6DA"/>
      </a:accent1>
      <a:accent2>
        <a:srgbClr val="23455C"/>
      </a:accent2>
      <a:accent3>
        <a:srgbClr val="3B749C"/>
      </a:accent3>
      <a:accent4>
        <a:srgbClr val="56AFE8"/>
      </a:accent4>
      <a:accent5>
        <a:srgbClr val="4792C2"/>
      </a:accent5>
      <a:accent6>
        <a:srgbClr val="70AD47"/>
      </a:accent6>
      <a:hlink>
        <a:srgbClr val="23455C"/>
      </a:hlink>
      <a:folHlink>
        <a:srgbClr val="56AFE8"/>
      </a:folHlink>
    </a:clrScheme>
    <a:fontScheme name="Arial/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117</Words>
  <Application>Microsoft Office PowerPoint</Application>
  <PresentationFormat>Широкоэкранный</PresentationFormat>
  <Paragraphs>34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Montserrat</vt:lpstr>
      <vt:lpstr>Times New Roman</vt:lpstr>
      <vt:lpstr>Тема Office</vt:lpstr>
      <vt:lpstr>Импортонезависимая автоматизированная система оперативного управления перевозками</vt:lpstr>
      <vt:lpstr>Сбор информации. Единый ресурс.</vt:lpstr>
      <vt:lpstr>Диаграмма Ганта</vt:lpstr>
      <vt:lpstr>Создание тестового накопителя</vt:lpstr>
      <vt:lpstr>Создание телеграмм бота Vector</vt:lpstr>
      <vt:lpstr>Создание дистанционного курса: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Совершенствование логистической системы производственной компании с применением имитационного моделирования</dc:title>
  <dc:creator/>
  <cp:lastModifiedBy>Artem Gubin</cp:lastModifiedBy>
  <cp:revision>12</cp:revision>
  <dcterms:created xsi:type="dcterms:W3CDTF">2022-11-23T14:01:00Z</dcterms:created>
  <dcterms:modified xsi:type="dcterms:W3CDTF">2025-12-20T10:16:58Z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1D546F1FDD9A4BCBBF76B9B65F9932AA</vt:lpwstr>
  </property>
  <property fmtid="{D5CDD505-2E9C-101B-9397-08002B2CF9AE}" pid="3" name="KSOProductBuildVer">
    <vt:lpwstr>1049-12.2.0.23155</vt:lpwstr>
  </property>
</Properties>
</file>